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B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6CF0E-8CAF-45BC-99FE-8DC249162C9B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DA06C-AD49-48AA-9FF1-8EC7F28C4E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98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DA06C-AD49-48AA-9FF1-8EC7F28C4E8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2816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0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839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106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81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447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793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748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62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09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758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906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0253-99BA-4212-AD95-6CC90415C2C9}" type="datetimeFigureOut">
              <a:rPr lang="zh-TW" altLang="en-US" smtClean="0"/>
              <a:t>2013/10/7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F752F-F8C3-4780-94B3-20D423F445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354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rgbClr val="9BBB59"/>
          </a:solidFill>
        </p:spPr>
        <p:txBody>
          <a:bodyPr/>
          <a:lstStyle/>
          <a:p>
            <a:r>
              <a:rPr lang="en-US" altLang="zh-TW" b="1" dirty="0" smtClean="0"/>
              <a:t>                 2013 </a:t>
            </a:r>
            <a:r>
              <a:rPr lang="en-US" altLang="zh-TW" sz="3600" b="1" dirty="0" smtClean="0"/>
              <a:t>The Workshop on </a:t>
            </a:r>
            <a:br>
              <a:rPr lang="en-US" altLang="zh-TW" sz="3600" b="1" dirty="0" smtClean="0"/>
            </a:br>
            <a:r>
              <a:rPr lang="en-US" altLang="zh-TW" sz="3600" b="1" dirty="0"/>
              <a:t> </a:t>
            </a:r>
            <a:r>
              <a:rPr lang="en-US" altLang="zh-TW" sz="3600" b="1" dirty="0" smtClean="0"/>
              <a:t>                 Theoretical Computer Science</a:t>
            </a:r>
            <a:endParaRPr lang="zh-TW" altLang="en-US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3997"/>
            <a:ext cx="1800200" cy="13182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539552" y="1484785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會議日期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en-US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102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年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</a:t>
            </a:r>
            <a:r>
              <a:rPr lang="en-US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</a:t>
            </a:r>
            <a:r>
              <a:rPr lang="en-US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四</a:t>
            </a:r>
            <a:r>
              <a:rPr lang="en-US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及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月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日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五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主辦單位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b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spc="50" dirty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會議地點：國立交通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大學浩然圖書館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B1</a:t>
            </a:r>
            <a:r>
              <a:rPr lang="zh-TW" altLang="en-US" b="1" spc="50" dirty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國際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會議</a:t>
            </a:r>
            <a:r>
              <a:rPr lang="en-US" altLang="zh-TW" b="1" spc="50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廳</a:t>
            </a:r>
            <a:endParaRPr lang="en-US" altLang="zh-TW" b="1" spc="50" dirty="0">
              <a:ln w="12700">
                <a:noFill/>
                <a:prstDash val="solid"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941" y="1844824"/>
            <a:ext cx="1486753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844824"/>
            <a:ext cx="1584176" cy="489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矩形 7"/>
          <p:cNvSpPr/>
          <p:nvPr/>
        </p:nvSpPr>
        <p:spPr>
          <a:xfrm>
            <a:off x="611560" y="2780928"/>
            <a:ext cx="784887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演講者</a:t>
            </a:r>
            <a:r>
              <a:rPr lang="zh-TW" altLang="en-US" b="1" spc="50" dirty="0" smtClean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：</a:t>
            </a:r>
            <a:endParaRPr lang="en-US" altLang="zh-TW" b="1" spc="50" dirty="0" smtClean="0">
              <a:ln w="12700">
                <a:noFill/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defRPr/>
            </a:pPr>
            <a:r>
              <a:rPr lang="zh-TW" altLang="en-US" sz="2000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zh-TW" altLang="en-US" sz="2000" b="1" spc="50" dirty="0">
                <a:ln w="12700">
                  <a:noFill/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altLang="zh-TW" sz="2000" b="1" spc="50" dirty="0">
              <a:ln w="12700">
                <a:noFill/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407" y="2780927"/>
            <a:ext cx="5362711" cy="2868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矩形 11"/>
          <p:cNvSpPr/>
          <p:nvPr/>
        </p:nvSpPr>
        <p:spPr>
          <a:xfrm>
            <a:off x="2068818" y="6093296"/>
            <a:ext cx="43877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2800" b="1" spc="50" dirty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 ~ ~ ~ ~ </a:t>
            </a:r>
            <a:r>
              <a:rPr lang="zh-TW" altLang="en-US" sz="2800" b="1" spc="50" dirty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歡迎參加 </a:t>
            </a:r>
            <a:r>
              <a:rPr lang="en-US" altLang="zh-TW" sz="2800" b="1" spc="50" dirty="0">
                <a:ln w="12700">
                  <a:noFill/>
                  <a:prstDash val="solid"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 ~ ~ ~ ~</a:t>
            </a:r>
            <a:endParaRPr lang="en-US" altLang="zh-TW" sz="2800" b="1" spc="50" dirty="0">
              <a:ln w="12700">
                <a:noFill/>
                <a:prstDash val="solid"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39551" y="5656053"/>
            <a:ext cx="716164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Workshop</a:t>
            </a:r>
            <a:r>
              <a:rPr lang="zh-TW" altLang="en-US" sz="2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活動網址</a:t>
            </a:r>
            <a:r>
              <a:rPr lang="zh-TW" altLang="en-US" sz="22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sz="2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TW" sz="22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http://wtcs.cs.nctu.edu.tw/index.html</a:t>
            </a:r>
            <a:endParaRPr lang="zh-TW" altLang="en-US" sz="2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4774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47</Words>
  <Application>Microsoft Office PowerPoint</Application>
  <PresentationFormat>如螢幕大小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                 2013 The Workshop on                    Theoretical Computer Science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The Workshop on                    Theoretical Computer Science</dc:title>
  <dc:creator>peiwen</dc:creator>
  <cp:lastModifiedBy>peiwen</cp:lastModifiedBy>
  <cp:revision>2</cp:revision>
  <dcterms:created xsi:type="dcterms:W3CDTF">2013-10-07T03:48:42Z</dcterms:created>
  <dcterms:modified xsi:type="dcterms:W3CDTF">2013-10-07T04:11:09Z</dcterms:modified>
</cp:coreProperties>
</file>